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– EDUCAÇÃO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6" y="6381823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352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2018-02-22T12:31:50Z</dcterms:modified>
</cp:coreProperties>
</file>