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455926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– EDUCAÇÃO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6" cy="57701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2" y="603745"/>
            <a:ext cx="10255234" cy="5897140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03744"/>
            <a:ext cx="10255236" cy="5897142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4072"/>
            <a:ext cx="10255236" cy="577015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6" y="6381823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15720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PPGE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352</TotalTime>
  <Words>283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39</cp:revision>
  <dcterms:created xsi:type="dcterms:W3CDTF">2018-02-05T10:40:18Z</dcterms:created>
  <dcterms:modified xsi:type="dcterms:W3CDTF">2018-02-22T12:31:50Z</dcterms:modified>
</cp:coreProperties>
</file>